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63" r:id="rId7"/>
    <p:sldId id="264" r:id="rId8"/>
    <p:sldId id="265" r:id="rId9"/>
    <p:sldId id="266" r:id="rId10"/>
    <p:sldId id="259" r:id="rId11"/>
    <p:sldId id="267" r:id="rId12"/>
    <p:sldId id="260" r:id="rId13"/>
    <p:sldId id="268" r:id="rId14"/>
    <p:sldId id="270" r:id="rId15"/>
    <p:sldId id="269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B8C5-6678-4C5B-A780-A7CCCDABC29A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32D-2D34-4327-920E-35795C94D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B8C5-6678-4C5B-A780-A7CCCDABC29A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32D-2D34-4327-920E-35795C94D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B8C5-6678-4C5B-A780-A7CCCDABC29A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32D-2D34-4327-920E-35795C94D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B8C5-6678-4C5B-A780-A7CCCDABC29A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32D-2D34-4327-920E-35795C94D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B8C5-6678-4C5B-A780-A7CCCDABC29A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32D-2D34-4327-920E-35795C94D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B8C5-6678-4C5B-A780-A7CCCDABC29A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32D-2D34-4327-920E-35795C94D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B8C5-6678-4C5B-A780-A7CCCDABC29A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32D-2D34-4327-920E-35795C94D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B8C5-6678-4C5B-A780-A7CCCDABC29A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32D-2D34-4327-920E-35795C94D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B8C5-6678-4C5B-A780-A7CCCDABC29A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32D-2D34-4327-920E-35795C94D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B8C5-6678-4C5B-A780-A7CCCDABC29A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32D-2D34-4327-920E-35795C94D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B8C5-6678-4C5B-A780-A7CCCDABC29A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A32D-2D34-4327-920E-35795C94D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B8C5-6678-4C5B-A780-A7CCCDABC29A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9A32D-2D34-4327-920E-35795C94D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57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9600" y="5029200"/>
            <a:ext cx="5486400" cy="1555750"/>
            <a:chOff x="609600" y="5029200"/>
            <a:chExt cx="5486400" cy="1555750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5511225"/>
              <a:ext cx="2882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thần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Users\ITplusHN\Desktop\gokien-185623085610-2-cay-tao-than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9000" y="5029200"/>
              <a:ext cx="2667000" cy="1555750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/>
        </p:nvGrpSpPr>
        <p:grpSpPr>
          <a:xfrm>
            <a:off x="2090530" y="3124200"/>
            <a:ext cx="6062870" cy="1676400"/>
            <a:chOff x="2090530" y="3124200"/>
            <a:chExt cx="6062870" cy="1676400"/>
          </a:xfrm>
        </p:grpSpPr>
        <p:sp>
          <p:nvSpPr>
            <p:cNvPr id="7" name="TextBox 6"/>
            <p:cNvSpPr txBox="1"/>
            <p:nvPr/>
          </p:nvSpPr>
          <p:spPr>
            <a:xfrm>
              <a:off x="2090530" y="3758625"/>
              <a:ext cx="3776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tre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trăm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đốt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 descr="C:\Users\ITplusHN\Desktop\tre.jpg"/>
            <p:cNvPicPr>
              <a:picLocks noChangeAspect="1" noChangeArrowheads="1"/>
            </p:cNvPicPr>
            <p:nvPr/>
          </p:nvPicPr>
          <p:blipFill>
            <a:blip r:embed="rId5"/>
            <a:srcRect t="11111" b="7407"/>
            <a:stretch>
              <a:fillRect/>
            </a:stretch>
          </p:blipFill>
          <p:spPr bwMode="auto">
            <a:xfrm>
              <a:off x="5715000" y="3124200"/>
              <a:ext cx="2438400" cy="1676400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/>
        </p:nvGrpSpPr>
        <p:grpSpPr>
          <a:xfrm>
            <a:off x="762000" y="1219200"/>
            <a:ext cx="3968750" cy="2318084"/>
            <a:chOff x="762000" y="1295400"/>
            <a:chExt cx="3968750" cy="2318084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1853625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khế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8" name="Picture 4" descr="C:\Users\ITplusHN\Desktop\063.u2377.d20160721.t134402.jpg"/>
            <p:cNvPicPr>
              <a:picLocks noChangeAspect="1" noChangeArrowheads="1"/>
            </p:cNvPicPr>
            <p:nvPr/>
          </p:nvPicPr>
          <p:blipFill>
            <a:blip r:embed="rId6" cstate="print"/>
            <a:srcRect t="10264"/>
            <a:stretch>
              <a:fillRect/>
            </a:stretch>
          </p:blipFill>
          <p:spPr bwMode="auto">
            <a:xfrm>
              <a:off x="2895600" y="1295400"/>
              <a:ext cx="1835150" cy="23180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 da chon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1295400"/>
            <a:ext cx="7708900" cy="2243667"/>
            <a:chOff x="381000" y="1295400"/>
            <a:chExt cx="7708900" cy="2243667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1981200"/>
              <a:ext cx="4038600" cy="954107"/>
            </a:xfrm>
            <a:prstGeom prst="rect">
              <a:avLst/>
            </a:prstGeom>
            <a:noFill/>
            <a:ln cmpd="dbl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May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túi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gang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98" name="Picture 2" descr="C:\Users\ITplusHN\Desktop\phat-bieu-cam-nghi-ve-truyen-cay-kh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4400" y="1295400"/>
              <a:ext cx="3365500" cy="2243667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/>
        </p:nvGrpSpPr>
        <p:grpSpPr>
          <a:xfrm>
            <a:off x="457200" y="3886200"/>
            <a:ext cx="8305800" cy="2571750"/>
            <a:chOff x="457200" y="3886200"/>
            <a:chExt cx="8305800" cy="2571750"/>
          </a:xfrm>
        </p:grpSpPr>
        <p:pic>
          <p:nvPicPr>
            <p:cNvPr id="4099" name="Picture 3" descr="C:\Users\ITplusHN\Desktop\Kể-lại-chuyện-Cây-khế-bằng-lời-của-con-chim-Phượng-hoàng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34000" y="3886200"/>
              <a:ext cx="3429000" cy="257175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57200" y="4495800"/>
              <a:ext cx="4876800" cy="523220"/>
            </a:xfrm>
            <a:prstGeom prst="rect">
              <a:avLst/>
            </a:prstGeom>
            <a:noFill/>
            <a:ln cmpd="dbl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 May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túi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gang</a:t>
              </a:r>
              <a:endPara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 da chon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939225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ITplusHN\Desktop\tải xuống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359024"/>
            <a:ext cx="4785592" cy="358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4105275"/>
            <a:ext cx="7190434" cy="2447925"/>
            <a:chOff x="381000" y="4105275"/>
            <a:chExt cx="7190434" cy="2447925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634805"/>
              <a:ext cx="4038600" cy="1384995"/>
            </a:xfrm>
            <a:prstGeom prst="rect">
              <a:avLst/>
            </a:prstGeom>
            <a:noFill/>
            <a:ln cmpd="dbl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800" b="1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chim</a:t>
              </a:r>
              <a:r>
                <a:rPr 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hất</a:t>
              </a:r>
              <a:r>
                <a:rPr 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vàng</a:t>
              </a:r>
              <a:r>
                <a:rPr 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28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quá</a:t>
              </a:r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22" name="Picture 2" descr="C:\Users\ITplusHN\Desktop\07-300x23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599" y="4105275"/>
              <a:ext cx="3151835" cy="2447925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381000" y="1166070"/>
            <a:ext cx="7239000" cy="2445856"/>
            <a:chOff x="381000" y="1166070"/>
            <a:chExt cx="7239000" cy="2445856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1981200"/>
              <a:ext cx="4038600" cy="1384995"/>
            </a:xfrm>
            <a:prstGeom prst="rect">
              <a:avLst/>
            </a:prstGeom>
            <a:noFill/>
            <a:ln cmpd="dbl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vẫn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trở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giàu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23" name="Picture 3" descr="C:\Users\ITplusHN\Desktop\an-khe-tra-vang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5800" y="1166070"/>
              <a:ext cx="3124200" cy="24458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158425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auho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0" y="5010150"/>
            <a:ext cx="1847850" cy="1847850"/>
          </a:xfrm>
          <a:prstGeom prst="rect">
            <a:avLst/>
          </a:prstGeom>
        </p:spPr>
      </p:pic>
      <p:pic>
        <p:nvPicPr>
          <p:cNvPr id="5" name="Picture 4" descr="729747d8za2kbusq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81601"/>
            <a:ext cx="2706477" cy="1676400"/>
          </a:xfrm>
          <a:prstGeom prst="rect">
            <a:avLst/>
          </a:prstGeom>
        </p:spPr>
      </p:pic>
      <p:pic>
        <p:nvPicPr>
          <p:cNvPr id="6" name="Picture 5" descr="729747d8za2kbusq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5181600"/>
            <a:ext cx="2706477" cy="1676400"/>
          </a:xfrm>
          <a:prstGeom prst="rect">
            <a:avLst/>
          </a:prstGeom>
        </p:spPr>
      </p:pic>
      <p:pic>
        <p:nvPicPr>
          <p:cNvPr id="7" name="Picture 6" descr="729747d8za2kbusq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5181600"/>
            <a:ext cx="2706477" cy="1676400"/>
          </a:xfrm>
          <a:prstGeom prst="rect">
            <a:avLst/>
          </a:prstGeom>
        </p:spPr>
      </p:pic>
      <p:pic>
        <p:nvPicPr>
          <p:cNvPr id="8" name="Picture 7" descr="day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53000" cy="304800"/>
          </a:xfrm>
          <a:prstGeom prst="rect">
            <a:avLst/>
          </a:prstGeom>
        </p:spPr>
      </p:pic>
      <p:pic>
        <p:nvPicPr>
          <p:cNvPr id="9" name="Picture 8" descr="day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0"/>
            <a:ext cx="49530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158425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vi-VN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Vì sao?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auho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0" y="5010150"/>
            <a:ext cx="1847850" cy="1847850"/>
          </a:xfrm>
          <a:prstGeom prst="rect">
            <a:avLst/>
          </a:prstGeom>
        </p:spPr>
      </p:pic>
      <p:pic>
        <p:nvPicPr>
          <p:cNvPr id="7" name="Picture 6" descr="729747d8za2kbusq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81601"/>
            <a:ext cx="2706477" cy="1676400"/>
          </a:xfrm>
          <a:prstGeom prst="rect">
            <a:avLst/>
          </a:prstGeom>
        </p:spPr>
      </p:pic>
      <p:pic>
        <p:nvPicPr>
          <p:cNvPr id="8" name="Picture 7" descr="729747d8za2kbusq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5181600"/>
            <a:ext cx="2706477" cy="1676400"/>
          </a:xfrm>
          <a:prstGeom prst="rect">
            <a:avLst/>
          </a:prstGeom>
        </p:spPr>
      </p:pic>
      <p:pic>
        <p:nvPicPr>
          <p:cNvPr id="9" name="Picture 8" descr="729747d8za2kbusq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5181600"/>
            <a:ext cx="2706477" cy="1676400"/>
          </a:xfrm>
          <a:prstGeom prst="rect">
            <a:avLst/>
          </a:prstGeom>
        </p:spPr>
      </p:pic>
      <p:pic>
        <p:nvPicPr>
          <p:cNvPr id="10" name="Picture 9" descr="day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53000" cy="304800"/>
          </a:xfrm>
          <a:prstGeom prst="rect">
            <a:avLst/>
          </a:prstGeom>
        </p:spPr>
      </p:pic>
      <p:pic>
        <p:nvPicPr>
          <p:cNvPr id="11" name="Picture 10" descr="day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0"/>
            <a:ext cx="49530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3622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chmetterling_02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1247775" cy="990600"/>
          </a:xfrm>
          <a:prstGeom prst="rect">
            <a:avLst/>
          </a:prstGeom>
        </p:spPr>
      </p:pic>
      <p:pic>
        <p:nvPicPr>
          <p:cNvPr id="10" name="Picture 9" descr="dauho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150" y="5010150"/>
            <a:ext cx="1847850" cy="1847850"/>
          </a:xfrm>
          <a:prstGeom prst="rect">
            <a:avLst/>
          </a:prstGeom>
        </p:spPr>
      </p:pic>
      <p:pic>
        <p:nvPicPr>
          <p:cNvPr id="12" name="Picture 11" descr="725785bctbrcanz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18075"/>
            <a:ext cx="990600" cy="1939925"/>
          </a:xfrm>
          <a:prstGeom prst="rect">
            <a:avLst/>
          </a:prstGeom>
        </p:spPr>
      </p:pic>
      <p:pic>
        <p:nvPicPr>
          <p:cNvPr id="13" name="Picture 12" descr="725785bctbrcanz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918075"/>
            <a:ext cx="990600" cy="1939925"/>
          </a:xfrm>
          <a:prstGeom prst="rect">
            <a:avLst/>
          </a:prstGeom>
        </p:spPr>
      </p:pic>
      <p:pic>
        <p:nvPicPr>
          <p:cNvPr id="14" name="Picture 13" descr="725785bctbrcanz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4918075"/>
            <a:ext cx="990600" cy="1939925"/>
          </a:xfrm>
          <a:prstGeom prst="rect">
            <a:avLst/>
          </a:prstGeom>
        </p:spPr>
      </p:pic>
      <p:pic>
        <p:nvPicPr>
          <p:cNvPr id="15" name="Picture 14" descr="725785bctbrcanz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4918075"/>
            <a:ext cx="990600" cy="1939925"/>
          </a:xfrm>
          <a:prstGeom prst="rect">
            <a:avLst/>
          </a:prstGeom>
        </p:spPr>
      </p:pic>
      <p:pic>
        <p:nvPicPr>
          <p:cNvPr id="16" name="Picture 15" descr="725785bctbrcanz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918075"/>
            <a:ext cx="990600" cy="1939925"/>
          </a:xfrm>
          <a:prstGeom prst="rect">
            <a:avLst/>
          </a:prstGeom>
        </p:spPr>
      </p:pic>
      <p:pic>
        <p:nvPicPr>
          <p:cNvPr id="17" name="Picture 16" descr="725785bctbrcanz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918075"/>
            <a:ext cx="990600" cy="1939925"/>
          </a:xfrm>
          <a:prstGeom prst="rect">
            <a:avLst/>
          </a:prstGeom>
        </p:spPr>
      </p:pic>
      <p:pic>
        <p:nvPicPr>
          <p:cNvPr id="18" name="Picture 17" descr="725785bctbrcanz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4918075"/>
            <a:ext cx="990600" cy="1939925"/>
          </a:xfrm>
          <a:prstGeom prst="rect">
            <a:avLst/>
          </a:prstGeom>
        </p:spPr>
      </p:pic>
      <p:pic>
        <p:nvPicPr>
          <p:cNvPr id="19" name="Picture 18" descr="725785bctbrcanz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918075"/>
            <a:ext cx="990600" cy="193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572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TplusHN\Desktop\124450_1.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6987096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79693"/>
            <a:ext cx="5105400" cy="954107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4114800"/>
            <a:ext cx="4876800" cy="523220"/>
          </a:xfrm>
          <a:prstGeom prst="rect">
            <a:avLst/>
          </a:prstGeom>
          <a:noFill/>
          <a:ln cmpd="thinThick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029200"/>
            <a:ext cx="4876800" cy="1384995"/>
          </a:xfrm>
          <a:prstGeom prst="rect">
            <a:avLst/>
          </a:prstGeom>
          <a:noFill/>
          <a:ln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lều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ITplusHN\Desktop\cau-chuyen-cay-khe-ngoai-truyen-149259574433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1" y="723900"/>
            <a:ext cx="2590799" cy="1943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85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ITplusHN\Desktop\tải xuốn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6866021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ITplusHN\Desktop\anKheTraVang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685800"/>
            <a:ext cx="2209800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2981980"/>
            <a:ext cx="3200400" cy="523220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3975318"/>
            <a:ext cx="4876800" cy="1815882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 da chon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85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ITplusH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019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939225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ITplusHN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05337"/>
            <a:ext cx="6629400" cy="427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858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ITplusHN\Desktop\tải xuốn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303462"/>
            <a:ext cx="5145793" cy="356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533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ITplusH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774346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5&quot;/&gt;&lt;property id=&quot;20307&quot; value=&quot;258&quot;/&gt;&lt;/object&gt;&lt;object type=&quot;3&quot; unique_id=&quot;10007&quot;&gt;&lt;property id=&quot;20148&quot; value=&quot;5&quot;/&gt;&lt;property id=&quot;20300&quot; value=&quot;Slide 10&quot;/&gt;&lt;property id=&quot;20307&quot; value=&quot;259&quot;/&gt;&lt;/object&gt;&lt;object type=&quot;3&quot; unique_id=&quot;10008&quot;&gt;&lt;property id=&quot;20148&quot; value=&quot;5&quot;/&gt;&lt;property id=&quot;20300&quot; value=&quot;Slide 12&quot;/&gt;&lt;property id=&quot;20307&quot; value=&quot;260&quot;/&gt;&lt;/object&gt;&lt;object type=&quot;3&quot; unique_id=&quot;10072&quot;&gt;&lt;property id=&quot;20148&quot; value=&quot;5&quot;/&gt;&lt;property id=&quot;20300&quot; value=&quot;Slide 2&quot;/&gt;&lt;property id=&quot;20307&quot; value=&quot;261&quot;/&gt;&lt;/object&gt;&lt;object type=&quot;3&quot; unique_id=&quot;10073&quot;&gt;&lt;property id=&quot;20148&quot; value=&quot;5&quot;/&gt;&lt;property id=&quot;20300&quot; value=&quot;Slide 4&quot;/&gt;&lt;property id=&quot;20307&quot; value=&quot;262&quot;/&gt;&lt;/object&gt;&lt;object type=&quot;3&quot; unique_id=&quot;10074&quot;&gt;&lt;property id=&quot;20148&quot; value=&quot;5&quot;/&gt;&lt;property id=&quot;20300&quot; value=&quot;Slide 6&quot;/&gt;&lt;property id=&quot;20307&quot; value=&quot;263&quot;/&gt;&lt;/object&gt;&lt;object type=&quot;3&quot; unique_id=&quot;10075&quot;&gt;&lt;property id=&quot;20148&quot; value=&quot;5&quot;/&gt;&lt;property id=&quot;20300&quot; value=&quot;Slide 7&quot;/&gt;&lt;property id=&quot;20307&quot; value=&quot;264&quot;/&gt;&lt;/object&gt;&lt;object type=&quot;3&quot; unique_id=&quot;10076&quot;&gt;&lt;property id=&quot;20148&quot; value=&quot;5&quot;/&gt;&lt;property id=&quot;20300&quot; value=&quot;Slide 8&quot;/&gt;&lt;property id=&quot;20307&quot; value=&quot;265&quot;/&gt;&lt;/object&gt;&lt;object type=&quot;3&quot; unique_id=&quot;10077&quot;&gt;&lt;property id=&quot;20148&quot; value=&quot;5&quot;/&gt;&lt;property id=&quot;20300&quot; value=&quot;Slide 9&quot;/&gt;&lt;property id=&quot;20307&quot; value=&quot;266&quot;/&gt;&lt;/object&gt;&lt;object type=&quot;3&quot; unique_id=&quot;10078&quot;&gt;&lt;property id=&quot;20148&quot; value=&quot;5&quot;/&gt;&lt;property id=&quot;20300&quot; value=&quot;Slide 11&quot;/&gt;&lt;property id=&quot;20307&quot; value=&quot;267&quot;/&gt;&lt;/object&gt;&lt;object type=&quot;3&quot; unique_id=&quot;10079&quot;&gt;&lt;property id=&quot;20148&quot; value=&quot;5&quot;/&gt;&lt;property id=&quot;20300&quot; value=&quot;Slide 13&quot;/&gt;&lt;property id=&quot;20307&quot; value=&quot;268&quot;/&gt;&lt;/object&gt;&lt;object type=&quot;3&quot; unique_id=&quot;10095&quot;&gt;&lt;property id=&quot;20148&quot; value=&quot;5&quot;/&gt;&lt;property id=&quot;20300&quot; value=&quot;Slide 15&quot;/&gt;&lt;property id=&quot;20307&quot; value=&quot;269&quot;/&gt;&lt;/object&gt;&lt;object type=&quot;3&quot; unique_id=&quot;10160&quot;&gt;&lt;property id=&quot;20148&quot; value=&quot;5&quot;/&gt;&lt;property id=&quot;20300&quot; value=&quot;Slide 14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310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ITplusHN</dc:creator>
  <cp:lastModifiedBy>ITplusHN</cp:lastModifiedBy>
  <cp:revision>26</cp:revision>
  <dcterms:created xsi:type="dcterms:W3CDTF">2018-11-04T07:40:15Z</dcterms:created>
  <dcterms:modified xsi:type="dcterms:W3CDTF">2018-11-21T14:12:14Z</dcterms:modified>
</cp:coreProperties>
</file>